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e8ee255acb_0_4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e8ee255acb_0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e8ee255acb_0_4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e8ee255acb_0_4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e8ee255acb_0_4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e8ee255acb_0_4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e8ee255acb_0_4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e8ee255acb_0_4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e8ee255acb_0_4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e8ee255acb_0_4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048700" y="1134350"/>
            <a:ext cx="54843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TEAM High School</a:t>
            </a:r>
            <a:endParaRPr sz="4400"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02525" y="324407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Annual Review </a:t>
            </a:r>
            <a:endParaRPr sz="330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January 2023</a:t>
            </a:r>
            <a:endParaRPr sz="3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Topics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*Alternative to traditional brick and mortar school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*Days of the week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*Hours per week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/>
              <a:t>*Work at own pace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Topics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*Computer based curriculum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*Weekly progress reports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*Monthly progress reports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/>
              <a:t>*Intervention Plans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Topics</a:t>
            </a:r>
            <a:endParaRPr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*Academic Contracts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*Learn differently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*Work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/>
              <a:t>*Medical issues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Topics</a:t>
            </a:r>
            <a:endParaRPr/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*SEL issues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*Classroom environment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*Staffing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/>
              <a:t>*Graduate with diploma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Topics</a:t>
            </a:r>
            <a:endParaRPr/>
          </a:p>
        </p:txBody>
      </p:sp>
      <p:sp>
        <p:nvSpPr>
          <p:cNvPr id="165" name="Google Shape;165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/>
              <a:t>*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