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e8ee255acb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e8ee255acb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e8ee255acb_0_4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e8ee255acb_0_4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e8ee255acb_0_4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e8ee255acb_0_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e8ee255acb_0_4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e8ee255acb_0_4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e8ee255acb_0_4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e8ee255acb_0_4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048700" y="1134350"/>
            <a:ext cx="54843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TEAM High School</a:t>
            </a:r>
            <a:endParaRPr sz="4400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02525" y="324407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Annual Review </a:t>
            </a:r>
            <a:endParaRPr sz="330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January 2023</a:t>
            </a:r>
            <a:endParaRPr sz="3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*Alternative to traditional brick and mortar school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*Days of the week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*Hours per week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*Work at own pace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*Computer based curriculum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*Weekly progress reports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*Monthly progress reports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*Intervention Plans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*Academic Contracts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*Learn differently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*Work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*Medical issues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*SEL issues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*Classroom environment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*Staffing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*Graduate with diploma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*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